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9B8"/>
    <a:srgbClr val="AFD99E"/>
    <a:srgbClr val="161F70"/>
    <a:srgbClr val="261D80"/>
    <a:srgbClr val="2E3193"/>
    <a:srgbClr val="375D8D"/>
    <a:srgbClr val="60A452"/>
    <a:srgbClr val="66B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2" autoAdjust="0"/>
  </p:normalViewPr>
  <p:slideViewPr>
    <p:cSldViewPr snapToGrid="0" snapToObjects="1">
      <p:cViewPr>
        <p:scale>
          <a:sx n="100" d="100"/>
          <a:sy n="100" d="100"/>
        </p:scale>
        <p:origin x="-136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42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00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42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8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65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70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9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5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71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32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74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D6BF-C9C8-D84E-8203-A6E3CD9E1C00}" type="datetimeFigureOut">
              <a:rPr lang="de-DE" smtClean="0"/>
              <a:t>20.02.2014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07B3-3DCE-2445-808B-9BCFB1FA5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45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Bild 9" descr="5gegen5 Hintergrun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3382" r="9811"/>
          <a:stretch/>
        </p:blipFill>
        <p:spPr>
          <a:xfrm>
            <a:off x="1" y="-94830"/>
            <a:ext cx="9144000" cy="6980214"/>
          </a:xfrm>
          <a:prstGeom prst="rect">
            <a:avLst/>
          </a:prstGeom>
        </p:spPr>
      </p:pic>
      <p:pic>
        <p:nvPicPr>
          <p:cNvPr id="5" name="Bild 4" descr="5gegen5_Jungsc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74638"/>
            <a:ext cx="7477350" cy="54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5gegen5 Hintergrun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3382" r="9811"/>
          <a:stretch/>
        </p:blipFill>
        <p:spPr>
          <a:xfrm>
            <a:off x="1" y="-94830"/>
            <a:ext cx="9144000" cy="698021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23255" y="1789677"/>
            <a:ext cx="7520646" cy="369332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de-DE" dirty="0" smtClean="0">
                <a:solidFill>
                  <a:schemeClr val="tx1"/>
                </a:solidFill>
              </a:rPr>
              <a:t>.		--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3254" y="2950554"/>
            <a:ext cx="7520647" cy="369332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de-DE" dirty="0" smtClean="0">
                <a:solidFill>
                  <a:schemeClr val="tx1"/>
                </a:solidFill>
              </a:rPr>
              <a:t>.		--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3254" y="3520233"/>
            <a:ext cx="7520647" cy="369332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 smtClean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lang="de-DE" dirty="0" smtClean="0">
                <a:solidFill>
                  <a:schemeClr val="tx1"/>
                </a:solidFill>
              </a:rPr>
              <a:t>.		--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3254" y="4098480"/>
            <a:ext cx="7520647" cy="369332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de-DE" dirty="0" smtClean="0">
                <a:solidFill>
                  <a:schemeClr val="tx1"/>
                </a:solidFill>
              </a:rPr>
              <a:t>.		--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3254" y="2362071"/>
            <a:ext cx="7520647" cy="369332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.		--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3254" y="4678976"/>
            <a:ext cx="7520647" cy="369332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>
                <a:solidFill>
                  <a:schemeClr val="tx1"/>
                </a:solidFill>
                <a:latin typeface="Arial"/>
                <a:cs typeface="Arial"/>
              </a:rPr>
              <a:t>6</a:t>
            </a:r>
            <a:r>
              <a:rPr lang="de-DE" dirty="0" smtClean="0">
                <a:solidFill>
                  <a:schemeClr val="tx1"/>
                </a:solidFill>
              </a:rPr>
              <a:t>.		--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23254" y="399872"/>
            <a:ext cx="7520647" cy="1200328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52425" algn="l"/>
                <a:tab pos="8066088" algn="l"/>
              </a:tabLst>
            </a:pPr>
            <a:endParaRPr lang="de-DE" sz="2400" dirty="0" smtClean="0">
              <a:solidFill>
                <a:schemeClr val="tx1"/>
              </a:solidFill>
            </a:endParaRPr>
          </a:p>
          <a:p>
            <a:pPr algn="ctr">
              <a:tabLst>
                <a:tab pos="352425" algn="l"/>
                <a:tab pos="8066088" algn="l"/>
              </a:tabLst>
            </a:pPr>
            <a:endParaRPr lang="de-DE" sz="2400" dirty="0">
              <a:solidFill>
                <a:schemeClr val="tx1"/>
              </a:solidFill>
            </a:endParaRPr>
          </a:p>
          <a:p>
            <a:pPr algn="ctr">
              <a:tabLst>
                <a:tab pos="352425" algn="l"/>
                <a:tab pos="8066088" algn="l"/>
              </a:tabLst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3254" y="2362071"/>
            <a:ext cx="7520647" cy="369332"/>
          </a:xfrm>
          <a:prstGeom prst="rect">
            <a:avLst/>
          </a:prstGeom>
          <a:gradFill>
            <a:gsLst>
              <a:gs pos="0">
                <a:srgbClr val="C3D9B8"/>
              </a:gs>
              <a:gs pos="100000">
                <a:schemeClr val="bg1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.	Dip-Song	12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10400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23254" y="1776848"/>
            <a:ext cx="7520647" cy="369332"/>
          </a:xfrm>
          <a:prstGeom prst="rect">
            <a:avLst/>
          </a:prstGeom>
          <a:gradFill>
            <a:gsLst>
              <a:gs pos="0">
                <a:srgbClr val="C3D9B8"/>
              </a:gs>
              <a:gs pos="100000">
                <a:schemeClr val="bg1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de-DE" dirty="0" smtClean="0">
                <a:solidFill>
                  <a:schemeClr val="tx1"/>
                </a:solidFill>
              </a:rPr>
              <a:t>.	A </a:t>
            </a:r>
            <a:r>
              <a:rPr lang="de-DE" dirty="0" err="1" smtClean="0">
                <a:solidFill>
                  <a:schemeClr val="tx1"/>
                </a:solidFill>
              </a:rPr>
              <a:t>miner</a:t>
            </a:r>
            <a:r>
              <a:rPr lang="de-DE" dirty="0" smtClean="0">
                <a:solidFill>
                  <a:schemeClr val="tx1"/>
                </a:solidFill>
              </a:rPr>
              <a:t> Stell	15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23254" y="3520104"/>
            <a:ext cx="7520647" cy="369332"/>
          </a:xfrm>
          <a:prstGeom prst="rect">
            <a:avLst/>
          </a:prstGeom>
          <a:gradFill>
            <a:gsLst>
              <a:gs pos="0">
                <a:srgbClr val="C3D9B8"/>
              </a:gs>
              <a:gs pos="100000">
                <a:schemeClr val="bg1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 smtClean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lang="de-DE" dirty="0" smtClean="0">
                <a:solidFill>
                  <a:schemeClr val="tx1"/>
                </a:solidFill>
              </a:rPr>
              <a:t>.	Ich bin ein Bibelentdecker	3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23254" y="2963125"/>
            <a:ext cx="7520647" cy="369332"/>
          </a:xfrm>
          <a:prstGeom prst="rect">
            <a:avLst/>
          </a:prstGeom>
          <a:gradFill>
            <a:gsLst>
              <a:gs pos="0">
                <a:srgbClr val="C3D9B8"/>
              </a:gs>
              <a:gs pos="100000">
                <a:schemeClr val="bg1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de-DE" dirty="0" smtClean="0">
                <a:solidFill>
                  <a:schemeClr val="tx1"/>
                </a:solidFill>
              </a:rPr>
              <a:t>.	</a:t>
            </a:r>
            <a:r>
              <a:rPr lang="de-DE" dirty="0" err="1" smtClean="0">
                <a:solidFill>
                  <a:schemeClr val="tx1"/>
                </a:solidFill>
              </a:rPr>
              <a:t>Ualalela</a:t>
            </a:r>
            <a:r>
              <a:rPr lang="de-DE" dirty="0" smtClean="0">
                <a:solidFill>
                  <a:schemeClr val="tx1"/>
                </a:solidFill>
              </a:rPr>
              <a:t>	5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23254" y="4098480"/>
            <a:ext cx="7520647" cy="369332"/>
          </a:xfrm>
          <a:prstGeom prst="rect">
            <a:avLst/>
          </a:prstGeom>
          <a:gradFill>
            <a:gsLst>
              <a:gs pos="0">
                <a:srgbClr val="C3D9B8"/>
              </a:gs>
              <a:gs pos="100000">
                <a:schemeClr val="bg1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 smtClean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de-DE" dirty="0" smtClean="0">
                <a:solidFill>
                  <a:schemeClr val="tx1"/>
                </a:solidFill>
              </a:rPr>
              <a:t>.	</a:t>
            </a:r>
            <a:r>
              <a:rPr lang="de-DE" dirty="0" err="1" smtClean="0">
                <a:solidFill>
                  <a:schemeClr val="tx1"/>
                </a:solidFill>
              </a:rPr>
              <a:t>Alli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Meitle</a:t>
            </a:r>
            <a:r>
              <a:rPr lang="de-DE" dirty="0" smtClean="0">
                <a:solidFill>
                  <a:schemeClr val="tx1"/>
                </a:solidFill>
              </a:rPr>
              <a:t> und </a:t>
            </a:r>
            <a:r>
              <a:rPr lang="de-DE" dirty="0" err="1" smtClean="0">
                <a:solidFill>
                  <a:schemeClr val="tx1"/>
                </a:solidFill>
              </a:rPr>
              <a:t>Buebe</a:t>
            </a:r>
            <a:r>
              <a:rPr lang="de-DE" dirty="0" smtClean="0">
                <a:solidFill>
                  <a:schemeClr val="tx1"/>
                </a:solidFill>
              </a:rPr>
              <a:t>	3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23255" y="4678976"/>
            <a:ext cx="7520647" cy="369332"/>
          </a:xfrm>
          <a:prstGeom prst="rect">
            <a:avLst/>
          </a:prstGeom>
          <a:gradFill>
            <a:gsLst>
              <a:gs pos="0">
                <a:srgbClr val="C3D9B8"/>
              </a:gs>
              <a:gs pos="100000">
                <a:schemeClr val="bg1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2425" algn="l"/>
                <a:tab pos="6908800" algn="l"/>
              </a:tabLst>
            </a:pPr>
            <a:r>
              <a:rPr lang="de-DE" dirty="0" smtClean="0">
                <a:solidFill>
                  <a:schemeClr val="tx1"/>
                </a:solidFill>
                <a:latin typeface="Arial"/>
                <a:cs typeface="Arial"/>
              </a:rPr>
              <a:t>6</a:t>
            </a:r>
            <a:r>
              <a:rPr lang="de-DE" dirty="0" smtClean="0">
                <a:solidFill>
                  <a:schemeClr val="tx1"/>
                </a:solidFill>
              </a:rPr>
              <a:t>.	</a:t>
            </a:r>
            <a:r>
              <a:rPr lang="de-DE" dirty="0" err="1" smtClean="0">
                <a:solidFill>
                  <a:schemeClr val="tx1"/>
                </a:solidFill>
              </a:rPr>
              <a:t>Wällelied</a:t>
            </a:r>
            <a:r>
              <a:rPr lang="de-DE" dirty="0" smtClean="0">
                <a:solidFill>
                  <a:schemeClr val="tx1"/>
                </a:solidFill>
              </a:rPr>
              <a:t>	2	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435531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843123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391530" y="5933082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816661" y="5933082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224253" y="5933082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23254" y="399872"/>
            <a:ext cx="7520647" cy="1200328"/>
          </a:xfrm>
          <a:prstGeom prst="rect">
            <a:avLst/>
          </a:prstGeom>
          <a:gradFill>
            <a:gsLst>
              <a:gs pos="0">
                <a:srgbClr val="60A452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52425" algn="l"/>
                <a:tab pos="8066088" algn="l"/>
              </a:tabLst>
            </a:pPr>
            <a:r>
              <a:rPr lang="de-DE" sz="2400" dirty="0" smtClean="0">
                <a:solidFill>
                  <a:schemeClr val="tx1"/>
                </a:solidFill>
                <a:latin typeface="Arial"/>
                <a:cs typeface="Arial"/>
              </a:rPr>
              <a:t>40 ehemalige </a:t>
            </a:r>
            <a:r>
              <a:rPr lang="de-DE" sz="2400" dirty="0" err="1" smtClean="0">
                <a:solidFill>
                  <a:schemeClr val="tx1"/>
                </a:solidFill>
                <a:latin typeface="Arial"/>
                <a:cs typeface="Arial"/>
              </a:rPr>
              <a:t>Jungschärler</a:t>
            </a:r>
            <a:r>
              <a:rPr lang="de-DE" sz="2400" dirty="0" smtClean="0">
                <a:solidFill>
                  <a:schemeClr val="tx1"/>
                </a:solidFill>
                <a:latin typeface="Arial"/>
                <a:cs typeface="Arial"/>
              </a:rPr>
              <a:t> wurden gefragt:</a:t>
            </a:r>
          </a:p>
          <a:p>
            <a:pPr algn="ctr">
              <a:tabLst>
                <a:tab pos="352425" algn="l"/>
                <a:tab pos="8066088" algn="l"/>
              </a:tabLst>
            </a:pPr>
            <a:r>
              <a:rPr lang="de-DE" sz="2400" dirty="0" smtClean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lang="de-DE" sz="2400" dirty="0" smtClean="0">
                <a:solidFill>
                  <a:schemeClr val="tx1"/>
                </a:solidFill>
              </a:rPr>
              <a:t>elches Lied verbindest du mit deiner Zeit als </a:t>
            </a:r>
            <a:r>
              <a:rPr lang="de-DE" sz="2400" dirty="0" err="1" smtClean="0">
                <a:solidFill>
                  <a:schemeClr val="tx1"/>
                </a:solidFill>
              </a:rPr>
              <a:t>Jungschärler</a:t>
            </a:r>
            <a:r>
              <a:rPr lang="de-DE" sz="2400" dirty="0" smtClean="0">
                <a:solidFill>
                  <a:schemeClr val="tx1"/>
                </a:solidFill>
              </a:rPr>
              <a:t>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0" y="5934670"/>
            <a:ext cx="1382054" cy="9217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hteck 33"/>
          <p:cNvSpPr/>
          <p:nvPr/>
        </p:nvSpPr>
        <p:spPr>
          <a:xfrm>
            <a:off x="7933008" y="5933082"/>
            <a:ext cx="1233024" cy="9249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>
            <a:off x="3409951" y="5791200"/>
            <a:ext cx="1471612" cy="10941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Textfeld 38"/>
          <p:cNvSpPr txBox="1"/>
          <p:nvPr/>
        </p:nvSpPr>
        <p:spPr>
          <a:xfrm>
            <a:off x="7010400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435531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843123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391530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816661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224253" y="5934670"/>
            <a:ext cx="14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de-DE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4963919" y="5857875"/>
            <a:ext cx="1471612" cy="102750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0" y="1600201"/>
            <a:ext cx="9166031" cy="5459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/>
          <p:cNvSpPr/>
          <p:nvPr/>
        </p:nvSpPr>
        <p:spPr>
          <a:xfrm>
            <a:off x="0" y="2159009"/>
            <a:ext cx="9166032" cy="5595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hteck 28"/>
          <p:cNvSpPr/>
          <p:nvPr/>
        </p:nvSpPr>
        <p:spPr>
          <a:xfrm>
            <a:off x="0" y="2731404"/>
            <a:ext cx="9144000" cy="588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/>
          <p:cNvSpPr/>
          <p:nvPr/>
        </p:nvSpPr>
        <p:spPr>
          <a:xfrm>
            <a:off x="-1" y="3332458"/>
            <a:ext cx="9144001" cy="5441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hteck 30"/>
          <p:cNvSpPr/>
          <p:nvPr/>
        </p:nvSpPr>
        <p:spPr>
          <a:xfrm>
            <a:off x="0" y="3889566"/>
            <a:ext cx="9166032" cy="565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hteck 31"/>
          <p:cNvSpPr/>
          <p:nvPr/>
        </p:nvSpPr>
        <p:spPr>
          <a:xfrm>
            <a:off x="0" y="4467812"/>
            <a:ext cx="9166032" cy="5676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39" grpId="0"/>
      <p:bldP spid="40" grpId="0"/>
      <p:bldP spid="41" grpId="0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Bildschirmpräsentation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Yolanda Stübi</dc:creator>
  <cp:lastModifiedBy>Thomas Stübi</cp:lastModifiedBy>
  <cp:revision>19</cp:revision>
  <dcterms:created xsi:type="dcterms:W3CDTF">2014-01-02T19:14:12Z</dcterms:created>
  <dcterms:modified xsi:type="dcterms:W3CDTF">2014-02-20T13:16:53Z</dcterms:modified>
</cp:coreProperties>
</file>